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1" r:id="rId3"/>
    <p:sldId id="265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1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5052D"/>
    <a:srgbClr val="B51307"/>
    <a:srgbClr val="022804"/>
    <a:srgbClr val="06940D"/>
    <a:srgbClr val="A1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558" autoAdjust="0"/>
  </p:normalViewPr>
  <p:slideViewPr>
    <p:cSldViewPr snapToGrid="0">
      <p:cViewPr>
        <p:scale>
          <a:sx n="80" d="100"/>
          <a:sy n="80" d="100"/>
        </p:scale>
        <p:origin x="-782" y="-58"/>
      </p:cViewPr>
      <p:guideLst>
        <p:guide orient="horz" pos="3838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7736-8BA7-4F9D-BAF0-AFBC1499A08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22E6-71BD-4319-A7C3-858E1C7B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22E6-71BD-4319-A7C3-858E1C7B8E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361" y="0"/>
            <a:ext cx="9144000" cy="1669002"/>
          </a:xfrm>
        </p:spPr>
        <p:txBody>
          <a:bodyPr anchor="b">
            <a:noAutofit/>
          </a:bodyPr>
          <a:lstStyle>
            <a:lvl1pPr algn="ctr">
              <a:defRPr sz="480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398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432" y="0"/>
            <a:ext cx="88524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50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409251"/>
            <a:ext cx="2628900" cy="47677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527585"/>
            <a:ext cx="7734300" cy="46493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71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45" y="0"/>
            <a:ext cx="8998258" cy="1325563"/>
          </a:xfrm>
        </p:spPr>
        <p:txBody>
          <a:bodyPr/>
          <a:lstStyle>
            <a:lvl1pPr>
              <a:defRPr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03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18" y="5112618"/>
            <a:ext cx="11046781" cy="1125702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5118" y="6043931"/>
            <a:ext cx="10122332" cy="457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9FBDEF-E19E-4E2D-AE9F-6DA08194BA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" y="5404008"/>
            <a:ext cx="13261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80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154" y="0"/>
            <a:ext cx="8980503" cy="1325563"/>
          </a:xfrm>
        </p:spPr>
        <p:txBody>
          <a:bodyPr/>
          <a:lstStyle>
            <a:lvl1pPr>
              <a:defRPr baseline="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00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344" y="0"/>
            <a:ext cx="893452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12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827" y="0"/>
            <a:ext cx="902489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99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0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93345"/>
            <a:ext cx="3932237" cy="9574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527586"/>
            <a:ext cx="6172200" cy="4333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50776"/>
            <a:ext cx="3932237" cy="3018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31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76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583B-856C-4D31-BA09-C31D7DD32C2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8C68-09DF-4289-91CC-D5A7E255C6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04AEE6-B56F-40D8-AD68-95668594778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658B55-08BE-4F3D-80DB-8D0EF2379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55" y="2044461"/>
            <a:ext cx="6576432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8" y="2080461"/>
            <a:ext cx="463641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62275" y="185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Кадрові ресурси університету: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баланс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поколіннями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НПП і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рейтинговими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показниками</a:t>
            </a:r>
            <a:endParaRPr lang="uk-UA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7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63080" y="4226942"/>
            <a:ext cx="11353516" cy="2498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3080" y="1440611"/>
            <a:ext cx="11353516" cy="2527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658B55-08BE-4F3D-80DB-8D0EF2379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0830" y="2424347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ФБГЕ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6162" y="5052528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ФКНФМ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549C7F-5166-46BC-8715-5CF89ED80CFB}"/>
              </a:ext>
            </a:extLst>
          </p:cNvPr>
          <p:cNvSpPr/>
          <p:nvPr/>
        </p:nvSpPr>
        <p:spPr>
          <a:xfrm>
            <a:off x="3459903" y="1527686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685B3F-A8F3-4B41-9911-46754F257A98}"/>
              </a:ext>
            </a:extLst>
          </p:cNvPr>
          <p:cNvSpPr/>
          <p:nvPr/>
        </p:nvSpPr>
        <p:spPr>
          <a:xfrm>
            <a:off x="6648832" y="1503302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C71C13-2B50-47FF-A8DA-5FFD1D0E9631}"/>
              </a:ext>
            </a:extLst>
          </p:cNvPr>
          <p:cNvSpPr txBox="1"/>
          <p:nvPr/>
        </p:nvSpPr>
        <p:spPr>
          <a:xfrm>
            <a:off x="6714552" y="3519868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ФБГЕ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81B06DB-FD25-444E-8A14-DA9E8216B00B}"/>
              </a:ext>
            </a:extLst>
          </p:cNvPr>
          <p:cNvSpPr/>
          <p:nvPr/>
        </p:nvSpPr>
        <p:spPr>
          <a:xfrm>
            <a:off x="3464709" y="4300064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92961A-4547-4247-A740-7CCE6B488BBB}"/>
              </a:ext>
            </a:extLst>
          </p:cNvPr>
          <p:cNvSpPr txBox="1"/>
          <p:nvPr/>
        </p:nvSpPr>
        <p:spPr>
          <a:xfrm>
            <a:off x="3464709" y="6316630"/>
            <a:ext cx="2926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ФКНФМ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2E7A9B1-0548-4FE4-A2EA-B11E74FC6508}"/>
              </a:ext>
            </a:extLst>
          </p:cNvPr>
          <p:cNvSpPr/>
          <p:nvPr/>
        </p:nvSpPr>
        <p:spPr>
          <a:xfrm>
            <a:off x="6614581" y="4295698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1A7805-A80D-4567-B706-27478004CAC4}"/>
              </a:ext>
            </a:extLst>
          </p:cNvPr>
          <p:cNvSpPr txBox="1"/>
          <p:nvPr/>
        </p:nvSpPr>
        <p:spPr>
          <a:xfrm>
            <a:off x="6680301" y="6312264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ФКНФМ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F23BC4-AC16-43AB-A75F-286DC73E504B}"/>
              </a:ext>
            </a:extLst>
          </p:cNvPr>
          <p:cNvSpPr txBox="1"/>
          <p:nvPr/>
        </p:nvSpPr>
        <p:spPr>
          <a:xfrm>
            <a:off x="3526421" y="3544252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ФБГЕ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19CA9-5173-416A-B4B5-C00A201D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48" y="1615868"/>
            <a:ext cx="2675089" cy="19462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0E1718-A0C0-41EF-8B5E-673D990AB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962" y="1608575"/>
            <a:ext cx="5073844" cy="1911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7DFBC6-65B2-4CBF-B365-0E2D3A2DF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112" y="4366337"/>
            <a:ext cx="2728825" cy="20187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600E65-10FF-47A7-BA25-F8ABA9DC8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581" y="4448497"/>
            <a:ext cx="5139564" cy="19365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62275" y="185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Кадрові ресурси </a:t>
            </a:r>
            <a:r>
              <a:rPr lang="uk-UA" sz="2400" b="1" dirty="0" smtClean="0">
                <a:solidFill>
                  <a:schemeClr val="bg1"/>
                </a:solidFill>
              </a:rPr>
              <a:t>факультетів: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баланс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поколіннями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НПП і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рейтинговими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показниками</a:t>
            </a:r>
            <a:endParaRPr lang="uk-UA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63080" y="4226942"/>
            <a:ext cx="11353516" cy="2498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3080" y="1440611"/>
            <a:ext cx="11353516" cy="2527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658B55-08BE-4F3D-80DB-8D0EF2379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0830" y="2424347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ФФВС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6162" y="5052528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ПФ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549C7F-5166-46BC-8715-5CF89ED80CFB}"/>
              </a:ext>
            </a:extLst>
          </p:cNvPr>
          <p:cNvSpPr/>
          <p:nvPr/>
        </p:nvSpPr>
        <p:spPr>
          <a:xfrm>
            <a:off x="3459903" y="1527686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685B3F-A8F3-4B41-9911-46754F257A98}"/>
              </a:ext>
            </a:extLst>
          </p:cNvPr>
          <p:cNvSpPr/>
          <p:nvPr/>
        </p:nvSpPr>
        <p:spPr>
          <a:xfrm>
            <a:off x="6648832" y="1503302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C71C13-2B50-47FF-A8DA-5FFD1D0E9631}"/>
              </a:ext>
            </a:extLst>
          </p:cNvPr>
          <p:cNvSpPr txBox="1"/>
          <p:nvPr/>
        </p:nvSpPr>
        <p:spPr>
          <a:xfrm>
            <a:off x="6714552" y="3519868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ФФВС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81B06DB-FD25-444E-8A14-DA9E8216B00B}"/>
              </a:ext>
            </a:extLst>
          </p:cNvPr>
          <p:cNvSpPr/>
          <p:nvPr/>
        </p:nvSpPr>
        <p:spPr>
          <a:xfrm>
            <a:off x="3464709" y="4300064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92961A-4547-4247-A740-7CCE6B488BBB}"/>
              </a:ext>
            </a:extLst>
          </p:cNvPr>
          <p:cNvSpPr txBox="1"/>
          <p:nvPr/>
        </p:nvSpPr>
        <p:spPr>
          <a:xfrm>
            <a:off x="3531227" y="6316630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2E7A9B1-0548-4FE4-A2EA-B11E74FC6508}"/>
              </a:ext>
            </a:extLst>
          </p:cNvPr>
          <p:cNvSpPr/>
          <p:nvPr/>
        </p:nvSpPr>
        <p:spPr>
          <a:xfrm>
            <a:off x="6614581" y="4295698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1A7805-A80D-4567-B706-27478004CAC4}"/>
              </a:ext>
            </a:extLst>
          </p:cNvPr>
          <p:cNvSpPr txBox="1"/>
          <p:nvPr/>
        </p:nvSpPr>
        <p:spPr>
          <a:xfrm>
            <a:off x="6680301" y="6312264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F23BC4-AC16-43AB-A75F-286DC73E504B}"/>
              </a:ext>
            </a:extLst>
          </p:cNvPr>
          <p:cNvSpPr txBox="1"/>
          <p:nvPr/>
        </p:nvSpPr>
        <p:spPr>
          <a:xfrm>
            <a:off x="3526421" y="3544252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ФФВС</a:t>
            </a:r>
          </a:p>
        </p:txBody>
      </p:sp>
      <p:pic>
        <p:nvPicPr>
          <p:cNvPr id="2062" name="Рисунок 2061">
            <a:extLst>
              <a:ext uri="{FF2B5EF4-FFF2-40B4-BE49-F238E27FC236}">
                <a16:creationId xmlns:a16="http://schemas.microsoft.com/office/drawing/2014/main" xmlns="" id="{880B1B96-18CC-4559-9A09-75BE0EFA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05" y="4382876"/>
            <a:ext cx="2639935" cy="1929388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xmlns="" id="{44511B80-F741-419A-9068-69B22FF9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421" y="1610498"/>
            <a:ext cx="2657692" cy="1933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903877-A248-4C7F-A4EB-856510C41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832" y="1611136"/>
            <a:ext cx="5128080" cy="1960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96E87A-1BD3-47B4-9F1A-E03B5C131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123" y="4407416"/>
            <a:ext cx="5066699" cy="193655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62275" y="185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Кадрові ресурси </a:t>
            </a:r>
            <a:r>
              <a:rPr lang="uk-UA" sz="2400" b="1" dirty="0" smtClean="0">
                <a:solidFill>
                  <a:schemeClr val="bg1"/>
                </a:solidFill>
              </a:rPr>
              <a:t>факультетів: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баланс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поколіннями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НПП і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рейтинговими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показниками</a:t>
            </a:r>
            <a:endParaRPr lang="uk-UA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63080" y="4226942"/>
            <a:ext cx="11353516" cy="2498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3080" y="1440611"/>
            <a:ext cx="11353516" cy="2527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658B55-08BE-4F3D-80DB-8D0EF2379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0830" y="2424347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ФУІФЖ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6162" y="5052528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ФБП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549C7F-5166-46BC-8715-5CF89ED80CFB}"/>
              </a:ext>
            </a:extLst>
          </p:cNvPr>
          <p:cNvSpPr/>
          <p:nvPr/>
        </p:nvSpPr>
        <p:spPr>
          <a:xfrm>
            <a:off x="3459903" y="1527686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685B3F-A8F3-4B41-9911-46754F257A98}"/>
              </a:ext>
            </a:extLst>
          </p:cNvPr>
          <p:cNvSpPr/>
          <p:nvPr/>
        </p:nvSpPr>
        <p:spPr>
          <a:xfrm>
            <a:off x="6648832" y="1503302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C71C13-2B50-47FF-A8DA-5FFD1D0E9631}"/>
              </a:ext>
            </a:extLst>
          </p:cNvPr>
          <p:cNvSpPr txBox="1"/>
          <p:nvPr/>
        </p:nvSpPr>
        <p:spPr>
          <a:xfrm>
            <a:off x="6714552" y="3519868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ФУІФЖ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81B06DB-FD25-444E-8A14-DA9E8216B00B}"/>
              </a:ext>
            </a:extLst>
          </p:cNvPr>
          <p:cNvSpPr/>
          <p:nvPr/>
        </p:nvSpPr>
        <p:spPr>
          <a:xfrm>
            <a:off x="3464709" y="4300064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92961A-4547-4247-A740-7CCE6B488BBB}"/>
              </a:ext>
            </a:extLst>
          </p:cNvPr>
          <p:cNvSpPr txBox="1"/>
          <p:nvPr/>
        </p:nvSpPr>
        <p:spPr>
          <a:xfrm>
            <a:off x="3531227" y="6316630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ФБП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2E7A9B1-0548-4FE4-A2EA-B11E74FC6508}"/>
              </a:ext>
            </a:extLst>
          </p:cNvPr>
          <p:cNvSpPr/>
          <p:nvPr/>
        </p:nvSpPr>
        <p:spPr>
          <a:xfrm>
            <a:off x="6614581" y="4295698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1A7805-A80D-4567-B706-27478004CAC4}"/>
              </a:ext>
            </a:extLst>
          </p:cNvPr>
          <p:cNvSpPr txBox="1"/>
          <p:nvPr/>
        </p:nvSpPr>
        <p:spPr>
          <a:xfrm>
            <a:off x="6680301" y="6312264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ФБП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F23BC4-AC16-43AB-A75F-286DC73E504B}"/>
              </a:ext>
            </a:extLst>
          </p:cNvPr>
          <p:cNvSpPr txBox="1"/>
          <p:nvPr/>
        </p:nvSpPr>
        <p:spPr>
          <a:xfrm>
            <a:off x="3526421" y="3544252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ФУІФЖ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CE50DD-C240-4576-843A-F71B5FAB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32" y="1624048"/>
            <a:ext cx="5139564" cy="19365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A633CA-6118-4019-9900-49EEFF23E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24" y="1625488"/>
            <a:ext cx="2657692" cy="19351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9DCFD54-F7CF-4A5A-BAD8-37A6F4C44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16" y="4455105"/>
            <a:ext cx="5105313" cy="18823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22D2DE-DB37-4330-AD66-40AF7CE7B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543" y="4389119"/>
            <a:ext cx="2740273" cy="192314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62275" y="185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Кадрові ресурси </a:t>
            </a:r>
            <a:r>
              <a:rPr lang="uk-UA" sz="2400" b="1" dirty="0" smtClean="0">
                <a:solidFill>
                  <a:schemeClr val="bg1"/>
                </a:solidFill>
              </a:rPr>
              <a:t>факультетів: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баланс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поколіннями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НПП і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рейтинговими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показниками</a:t>
            </a:r>
            <a:endParaRPr lang="uk-UA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63080" y="4226942"/>
            <a:ext cx="11353516" cy="2498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3080" y="1440611"/>
            <a:ext cx="11353516" cy="2527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658B55-08BE-4F3D-80DB-8D0EF2379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0830" y="2424347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ФПІС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6162" y="5052528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ФКМ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549C7F-5166-46BC-8715-5CF89ED80CFB}"/>
              </a:ext>
            </a:extLst>
          </p:cNvPr>
          <p:cNvSpPr/>
          <p:nvPr/>
        </p:nvSpPr>
        <p:spPr>
          <a:xfrm>
            <a:off x="3459903" y="1527686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685B3F-A8F3-4B41-9911-46754F257A98}"/>
              </a:ext>
            </a:extLst>
          </p:cNvPr>
          <p:cNvSpPr/>
          <p:nvPr/>
        </p:nvSpPr>
        <p:spPr>
          <a:xfrm>
            <a:off x="6648832" y="1503302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C71C13-2B50-47FF-A8DA-5FFD1D0E9631}"/>
              </a:ext>
            </a:extLst>
          </p:cNvPr>
          <p:cNvSpPr txBox="1"/>
          <p:nvPr/>
        </p:nvSpPr>
        <p:spPr>
          <a:xfrm>
            <a:off x="6714552" y="3519868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ФПІС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81B06DB-FD25-444E-8A14-DA9E8216B00B}"/>
              </a:ext>
            </a:extLst>
          </p:cNvPr>
          <p:cNvSpPr/>
          <p:nvPr/>
        </p:nvSpPr>
        <p:spPr>
          <a:xfrm>
            <a:off x="3464709" y="4300064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92961A-4547-4247-A740-7CCE6B488BBB}"/>
              </a:ext>
            </a:extLst>
          </p:cNvPr>
          <p:cNvSpPr txBox="1"/>
          <p:nvPr/>
        </p:nvSpPr>
        <p:spPr>
          <a:xfrm>
            <a:off x="3531227" y="6316630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2E7A9B1-0548-4FE4-A2EA-B11E74FC6508}"/>
              </a:ext>
            </a:extLst>
          </p:cNvPr>
          <p:cNvSpPr/>
          <p:nvPr/>
        </p:nvSpPr>
        <p:spPr>
          <a:xfrm>
            <a:off x="6614581" y="4295698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1A7805-A80D-4567-B706-27478004CAC4}"/>
              </a:ext>
            </a:extLst>
          </p:cNvPr>
          <p:cNvSpPr txBox="1"/>
          <p:nvPr/>
        </p:nvSpPr>
        <p:spPr>
          <a:xfrm>
            <a:off x="6680301" y="6312264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ФКМ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F23BC4-AC16-43AB-A75F-286DC73E504B}"/>
              </a:ext>
            </a:extLst>
          </p:cNvPr>
          <p:cNvSpPr txBox="1"/>
          <p:nvPr/>
        </p:nvSpPr>
        <p:spPr>
          <a:xfrm>
            <a:off x="3526421" y="3544252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ФПІС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388BBF-6C11-4F99-B91C-7C949599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01" y="1611684"/>
            <a:ext cx="5075063" cy="19403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DC6A50B-F21C-4B70-89B9-DF6623E1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43" y="4404853"/>
            <a:ext cx="5021162" cy="1942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F8AF57-F6D3-48F7-8C02-C380A563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81" y="1640340"/>
            <a:ext cx="2639935" cy="1911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DDBA81-6EBE-48B0-A133-903D99364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440" y="4432957"/>
            <a:ext cx="2689816" cy="192722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62275" y="185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Кадрові ресурси </a:t>
            </a:r>
            <a:r>
              <a:rPr lang="uk-UA" sz="2400" b="1" dirty="0" smtClean="0">
                <a:solidFill>
                  <a:schemeClr val="bg1"/>
                </a:solidFill>
              </a:rPr>
              <a:t>факультетів: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баланс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поколіннями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НПП і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рейтинговими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показниками</a:t>
            </a:r>
            <a:endParaRPr lang="uk-UA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63080" y="4226942"/>
            <a:ext cx="11353516" cy="2498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3080" y="1440611"/>
            <a:ext cx="11353516" cy="2527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658B55-08BE-4F3D-80DB-8D0EF2379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326163" cy="1325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0830" y="2424347"/>
            <a:ext cx="188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Bahnschrift" panose="020B0502040204020203" pitchFamily="34" charset="0"/>
              </a:rPr>
              <a:t>МФ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6162" y="5052528"/>
            <a:ext cx="1880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Кафедра</a:t>
            </a:r>
          </a:p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ФФСГН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549C7F-5166-46BC-8715-5CF89ED80CFB}"/>
              </a:ext>
            </a:extLst>
          </p:cNvPr>
          <p:cNvSpPr/>
          <p:nvPr/>
        </p:nvSpPr>
        <p:spPr>
          <a:xfrm>
            <a:off x="3459903" y="1527686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685B3F-A8F3-4B41-9911-46754F257A98}"/>
              </a:ext>
            </a:extLst>
          </p:cNvPr>
          <p:cNvSpPr/>
          <p:nvPr/>
        </p:nvSpPr>
        <p:spPr>
          <a:xfrm>
            <a:off x="6648832" y="1503302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C71C13-2B50-47FF-A8DA-5FFD1D0E9631}"/>
              </a:ext>
            </a:extLst>
          </p:cNvPr>
          <p:cNvSpPr txBox="1"/>
          <p:nvPr/>
        </p:nvSpPr>
        <p:spPr>
          <a:xfrm>
            <a:off x="6714552" y="3519868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 </a:t>
            </a:r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81B06DB-FD25-444E-8A14-DA9E8216B00B}"/>
              </a:ext>
            </a:extLst>
          </p:cNvPr>
          <p:cNvSpPr/>
          <p:nvPr/>
        </p:nvSpPr>
        <p:spPr>
          <a:xfrm>
            <a:off x="3464709" y="4300064"/>
            <a:ext cx="2926135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92961A-4547-4247-A740-7CCE6B488BBB}"/>
              </a:ext>
            </a:extLst>
          </p:cNvPr>
          <p:cNvSpPr txBox="1"/>
          <p:nvPr/>
        </p:nvSpPr>
        <p:spPr>
          <a:xfrm>
            <a:off x="3350449" y="6313222"/>
            <a:ext cx="3149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каф. ФСГН</a:t>
            </a:r>
            <a:endParaRPr lang="uk-UA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2E7A9B1-0548-4FE4-A2EA-B11E74FC6508}"/>
              </a:ext>
            </a:extLst>
          </p:cNvPr>
          <p:cNvSpPr/>
          <p:nvPr/>
        </p:nvSpPr>
        <p:spPr>
          <a:xfrm>
            <a:off x="6614581" y="4295698"/>
            <a:ext cx="5139564" cy="2369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1A7805-A80D-4567-B706-27478004CAC4}"/>
              </a:ext>
            </a:extLst>
          </p:cNvPr>
          <p:cNvSpPr txBox="1"/>
          <p:nvPr/>
        </p:nvSpPr>
        <p:spPr>
          <a:xfrm>
            <a:off x="6680301" y="6312264"/>
            <a:ext cx="495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рейтинговий бал НПП </a:t>
            </a:r>
            <a:r>
              <a:rPr lang="uk-UA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каф. ФСГН </a:t>
            </a:r>
            <a:r>
              <a:rPr lang="uk-UA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поколіннями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F23BC4-AC16-43AB-A75F-286DC73E504B}"/>
              </a:ext>
            </a:extLst>
          </p:cNvPr>
          <p:cNvSpPr txBox="1"/>
          <p:nvPr/>
        </p:nvSpPr>
        <p:spPr>
          <a:xfrm>
            <a:off x="3526421" y="3544252"/>
            <a:ext cx="285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 поколінь НПП </a:t>
            </a:r>
            <a:r>
              <a:rPr lang="uk-UA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08808A-7153-4CD4-9022-88AB0868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61" y="1615174"/>
            <a:ext cx="2657692" cy="19281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75FBA8-677D-4058-A9E5-83F1725F4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316" y="1630356"/>
            <a:ext cx="5083169" cy="19129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69968EE-0640-44E6-9B5A-AE7509B45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832" y="4407275"/>
            <a:ext cx="5105313" cy="19049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CEC93-BB76-442F-AFE0-D3A986802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043" y="4407275"/>
            <a:ext cx="2621854" cy="19117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62275" y="185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Кадрові ресурси </a:t>
            </a:r>
            <a:r>
              <a:rPr lang="uk-UA" sz="2400" b="1" dirty="0" smtClean="0">
                <a:solidFill>
                  <a:schemeClr val="bg1"/>
                </a:solidFill>
              </a:rPr>
              <a:t>факультетів: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баланс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поколіннями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НПП і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рейтинговими</a:t>
            </a:r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показниками</a:t>
            </a:r>
            <a:endParaRPr lang="uk-UA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FFFFFF"/>
      </a:dk1>
      <a:lt1>
        <a:srgbClr val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2">
      <a:majorFont>
        <a:latin typeface="Roboto Slab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ія2" id="{731DA0DC-1A5A-446D-AE5C-CC6B476A61FE}" vid="{D878CF6E-6BA0-4F24-9239-9595AC8D02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Презентація2</Template>
  <TotalTime>1283</TotalTime>
  <Words>150</Words>
  <Application>Microsoft Office PowerPoint</Application>
  <PresentationFormat>Произвольный</PresentationFormat>
  <Paragraphs>38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125</cp:revision>
  <dcterms:created xsi:type="dcterms:W3CDTF">2020-09-22T23:38:35Z</dcterms:created>
  <dcterms:modified xsi:type="dcterms:W3CDTF">2020-11-17T15:04:29Z</dcterms:modified>
</cp:coreProperties>
</file>